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1" autoAdjust="0"/>
    <p:restoredTop sz="9466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bg-BG" sz="2400">
                <a:latin typeface="Times New Roman" panose="02020603050405020304" pitchFamily="18" charset="0"/>
              </a:endParaRPr>
            </a:p>
          </p:txBody>
        </p:sp>
        <p:sp>
          <p:nvSpPr>
            <p:cNvPr id="1843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bg-BG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bg-BG" noProof="0" smtClean="0"/>
              <a:t>Щракнете, за да редактирате стила на подзаглавията в образеца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bg-BG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1BCF30C-9D2F-4EE7-AF62-83BC2B4A3419}" type="slidenum">
              <a:rPr lang="bg-BG"/>
              <a:pPr/>
              <a:t>‹#›</a:t>
            </a:fld>
            <a:endParaRPr lang="bg-BG"/>
          </a:p>
        </p:txBody>
      </p:sp>
      <p:sp>
        <p:nvSpPr>
          <p:cNvPr id="184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bg-BG" noProof="0" smtClean="0"/>
              <a:t>Щракнете, за да редактирате стила на заглавието в образеца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E0B9-8509-4ED4-897A-B67920AADE7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760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C451-997E-4BB0-90B9-6FB35B3BD35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947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C7C96-BF04-4284-BC64-6B4A6C935BE0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51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DBDA7-1148-4471-9B1F-7CC62B39BE5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02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0B01B-E33F-4EB9-8CC1-A706F9B3C3FD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050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C02A5-AA7F-4F65-9FA1-DE05EF984757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114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5872-B0BC-433B-8D5D-48D4CB8FA601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071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95A7-E1DF-4A97-9999-332ADDB0ED5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12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5E10-5895-4BAB-BDE3-9AD1AFF1F98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582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E24F-05CC-4F01-923A-9A0D961F493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066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741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74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bg-BG"/>
              </a:p>
            </p:txBody>
          </p:sp>
        </p:grp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74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</p:grpSp>
      </p:grpSp>
      <p:sp>
        <p:nvSpPr>
          <p:cNvPr id="1741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bg-BG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F6277F5A-C3DE-4C0E-B80B-7600441B882B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itstrips.com/facebook/?logged_in&amp;code=AQBCz6YnFB75CxTEzb_M6nzJlJugND7UewBNsnJC-tCfZ5st-TQArjS9ozi5vPI0fRMUagF9xKgymbwrsY-OYGQFu8EZU4tmjn_VI-qbjP0hevvLPuA7WAX-Q7TZozei7T19cH0N2MD5fDsh-v_hDIDCTrqjiq1u0EFfomRl7Qd54j7dQLuPChgVuJ-hTdv2URVbJIj2C1SBmNjCjPX-yVj2QrrNBuLGx4p6XHuS3pP_IgVKvkM35_l2X8NSeGoORp8OZCkbM6zsbQ95FcvjKdWoj5X6oKghvJw3SOeTF5diLO4iTjEPiWpcNEWsYl0CCQ4&amp;state=aeec01391dad82fc7b46d855ebbeb11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9A60S7IIS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 descr="Книжна чанта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670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Застъпници за пътна безопастност</a:t>
            </a:r>
          </a:p>
        </p:txBody>
      </p:sp>
      <p:pic>
        <p:nvPicPr>
          <p:cNvPr id="3077" name="Picture 5" descr="886399_10200840266796805_1974507659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17738"/>
            <a:ext cx="8388350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3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youth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en-US"/>
              <a:t>ll</a:t>
            </a:r>
            <a:r>
              <a:rPr lang="bg-BG"/>
              <a:t> пункт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24175"/>
            <a:ext cx="7693025" cy="37242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bg-BG"/>
              <a:t>   От </a:t>
            </a:r>
            <a:r>
              <a:rPr lang="en-US"/>
              <a:t>l</a:t>
            </a:r>
            <a:r>
              <a:rPr lang="bg-BG"/>
              <a:t> до </a:t>
            </a:r>
            <a:r>
              <a:rPr lang="en-US"/>
              <a:t>ll</a:t>
            </a:r>
            <a:r>
              <a:rPr lang="bg-BG"/>
              <a:t> пункт състезателите трябва да се придвижат скачайки с човали. На </a:t>
            </a:r>
            <a:r>
              <a:rPr lang="en-US"/>
              <a:t>ll</a:t>
            </a:r>
            <a:r>
              <a:rPr lang="bg-BG"/>
              <a:t> пункт детето реди пешеходна пътека, единият от родителите решава тест за пътна безопастност, а другият надува балон като си сложи алкоочилата. </a:t>
            </a:r>
          </a:p>
        </p:txBody>
      </p:sp>
      <p:pic>
        <p:nvPicPr>
          <p:cNvPr id="25604" name="Picture 1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yout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Изображения от </a:t>
            </a:r>
            <a:r>
              <a:rPr lang="en-US"/>
              <a:t>ll</a:t>
            </a:r>
            <a:r>
              <a:rPr lang="bg-BG"/>
              <a:t> пункт</a:t>
            </a:r>
          </a:p>
        </p:txBody>
      </p:sp>
      <p:pic>
        <p:nvPicPr>
          <p:cNvPr id="30727" name="Picture 7" descr="IMG_0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33825"/>
            <a:ext cx="360203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IMG_0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45598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IMG_02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598862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youth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en-US"/>
              <a:t>lll</a:t>
            </a:r>
            <a:r>
              <a:rPr lang="bg-BG"/>
              <a:t> пункт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6480175" cy="38163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/>
              <a:t>    От </a:t>
            </a:r>
            <a:r>
              <a:rPr lang="en-US"/>
              <a:t>ll</a:t>
            </a:r>
            <a:r>
              <a:rPr lang="bg-BG"/>
              <a:t> до </a:t>
            </a:r>
            <a:r>
              <a:rPr lang="en-US"/>
              <a:t>lll</a:t>
            </a:r>
            <a:r>
              <a:rPr lang="bg-BG"/>
              <a:t> пункт, състезателите трябва да се предвижат чрез патешко ходене, там те хвърлят стреличка на дарц и за всеки номер който уцелят, отговарят на съответния въпрос, който съвпада с номера на дарца. След това си избират физическа задача за да стигнат до </a:t>
            </a:r>
            <a:r>
              <a:rPr lang="en-US"/>
              <a:t>lV</a:t>
            </a:r>
            <a:r>
              <a:rPr lang="bg-BG"/>
              <a:t> пункт.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979612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4" descr="youth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Изображения от </a:t>
            </a:r>
            <a:r>
              <a:rPr lang="en-US"/>
              <a:t>lll</a:t>
            </a:r>
            <a:r>
              <a:rPr lang="bg-BG"/>
              <a:t> пункт</a:t>
            </a:r>
          </a:p>
        </p:txBody>
      </p:sp>
      <p:pic>
        <p:nvPicPr>
          <p:cNvPr id="33796" name="Picture 4" descr="IMG_0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240087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IMG_0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65625"/>
            <a:ext cx="3097212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IMG_01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3635375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1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4" descr="youth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en-US"/>
              <a:t>lV </a:t>
            </a:r>
            <a:r>
              <a:rPr lang="bg-BG"/>
              <a:t>пункт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3213100"/>
            <a:ext cx="7693025" cy="25209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bg-BG"/>
              <a:t>От </a:t>
            </a:r>
            <a:r>
              <a:rPr lang="en-US"/>
              <a:t>lll </a:t>
            </a:r>
            <a:r>
              <a:rPr lang="bg-BG"/>
              <a:t>до </a:t>
            </a:r>
            <a:r>
              <a:rPr lang="en-US"/>
              <a:t>lV </a:t>
            </a:r>
            <a:r>
              <a:rPr lang="bg-BG"/>
              <a:t>пункт участниците трябва да се предвижат като скачат на един крак. Там те теглят ситуация и се опитват да положат първа помощ. До финала стигат като родиелите носят детето на столче. </a:t>
            </a:r>
          </a:p>
        </p:txBody>
      </p:sp>
      <p:pic>
        <p:nvPicPr>
          <p:cNvPr id="35845" name="Picture 1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4" descr="yout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Изображения от </a:t>
            </a:r>
            <a:r>
              <a:rPr lang="en-US"/>
              <a:t>lV </a:t>
            </a:r>
            <a:r>
              <a:rPr lang="bg-BG"/>
              <a:t>пункт</a:t>
            </a:r>
          </a:p>
        </p:txBody>
      </p:sp>
      <p:pic>
        <p:nvPicPr>
          <p:cNvPr id="38917" name="Picture 5" descr="IMG_01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3960812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IMG_0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3960812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4" descr="youth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_0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40313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IMG_0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824413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4" descr="youth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565400"/>
            <a:ext cx="7693025" cy="37242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bg-BG"/>
              <a:t>Включихме се в проекта, защото в днешно време жертвите на пътя са много и ние искаме по някакъв начин да накараме хората да се замислят и да шофират по-разумно, ако всички хора се замислят жертвите могат да намалеят !</a:t>
            </a:r>
          </a:p>
        </p:txBody>
      </p:sp>
      <p:pic>
        <p:nvPicPr>
          <p:cNvPr id="41988" name="Picture 1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4" descr="yout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6046787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вниманието !</a:t>
            </a:r>
          </a:p>
        </p:txBody>
      </p:sp>
      <p:pic>
        <p:nvPicPr>
          <p:cNvPr id="43014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893841_10200840266956809_1593517656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7056437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14" descr="youth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Участници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284538"/>
            <a:ext cx="7693025" cy="2789237"/>
          </a:xfrm>
        </p:spPr>
        <p:txBody>
          <a:bodyPr/>
          <a:lstStyle/>
          <a:p>
            <a:r>
              <a:rPr lang="bg-BG" u="sng"/>
              <a:t>Ръководител</a:t>
            </a:r>
            <a:r>
              <a:rPr lang="bg-BG"/>
              <a:t>: Светлана Брънкова</a:t>
            </a:r>
          </a:p>
          <a:p>
            <a:r>
              <a:rPr lang="bg-BG"/>
              <a:t>Натали Атанасова</a:t>
            </a:r>
          </a:p>
          <a:p>
            <a:r>
              <a:rPr lang="bg-BG"/>
              <a:t>Виктор Великов</a:t>
            </a:r>
          </a:p>
          <a:p>
            <a:r>
              <a:rPr lang="bg-BG"/>
              <a:t>Михаела Папазова</a:t>
            </a:r>
          </a:p>
        </p:txBody>
      </p:sp>
      <p:pic>
        <p:nvPicPr>
          <p:cNvPr id="7172" name="Picture 1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yout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Светлана Брънкова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2565400"/>
            <a:ext cx="3529012" cy="37242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bg-BG"/>
              <a:t>   Преподавател по химия и биология в СОУ”Емилиян Станев” </a:t>
            </a:r>
            <a:endParaRPr lang="bg-BG">
              <a:hlinkClick r:id="rId2"/>
            </a:endParaRPr>
          </a:p>
        </p:txBody>
      </p:sp>
      <p:pic>
        <p:nvPicPr>
          <p:cNvPr id="11268" name="Picture 4" descr="479798_3601598326440_503057479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4495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youth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 i="1"/>
              <a:t>Натали Атанасова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3421063"/>
            <a:ext cx="3816350" cy="3436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bg-BG" sz="2000" b="1" i="1"/>
              <a:t>     СОУ ”Емилиян Станев” – 9а клас</a:t>
            </a:r>
          </a:p>
          <a:p>
            <a:endParaRPr lang="bg-BG" sz="2000" b="1" i="1"/>
          </a:p>
          <a:p>
            <a:pPr>
              <a:buFont typeface="Wingdings" panose="05000000000000000000" pitchFamily="2" charset="2"/>
              <a:buNone/>
            </a:pPr>
            <a:r>
              <a:rPr lang="bg-BG" sz="2000" b="1" i="1"/>
              <a:t>    “Внимавайте и спазвайте законите на пътя.”</a:t>
            </a:r>
          </a:p>
          <a:p>
            <a:endParaRPr lang="bg-BG" sz="2000"/>
          </a:p>
        </p:txBody>
      </p:sp>
      <p:pic>
        <p:nvPicPr>
          <p:cNvPr id="19460" name="Picture 4" descr="1399054_607420629293411_2031217383_o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55888"/>
            <a:ext cx="2595563" cy="42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youth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Виктор Великов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76825" y="2636838"/>
            <a:ext cx="3454400" cy="3233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bg-BG" sz="2000" i="1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bg-BG" sz="2000" i="1"/>
          </a:p>
          <a:p>
            <a:pPr>
              <a:buFont typeface="Wingdings" panose="05000000000000000000" pitchFamily="2" charset="2"/>
              <a:buNone/>
            </a:pPr>
            <a:r>
              <a:rPr lang="bg-BG" sz="2000" b="1" i="1"/>
              <a:t>    СОУ “Емилиян Станев” – 9а клас</a:t>
            </a:r>
          </a:p>
          <a:p>
            <a:pPr>
              <a:buFont typeface="Wingdings" panose="05000000000000000000" pitchFamily="2" charset="2"/>
              <a:buNone/>
            </a:pPr>
            <a:endParaRPr lang="bg-BG" sz="2000" b="1" i="1"/>
          </a:p>
          <a:p>
            <a:pPr>
              <a:buFont typeface="Wingdings" panose="05000000000000000000" pitchFamily="2" charset="2"/>
              <a:buNone/>
            </a:pPr>
            <a:r>
              <a:rPr lang="bg-BG" sz="2000" b="1" i="1"/>
              <a:t>“ Бъди разумен на пътя, за по-малко жертви”</a:t>
            </a:r>
          </a:p>
        </p:txBody>
      </p:sp>
      <p:pic>
        <p:nvPicPr>
          <p:cNvPr id="20486" name="Picture 14" descr="youth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184431_427704443970440_1609724392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395922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AutoShape 8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Михаела Папазова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3429000"/>
            <a:ext cx="3886200" cy="28606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bg-BG" sz="2000" i="1"/>
              <a:t>     </a:t>
            </a:r>
            <a:r>
              <a:rPr lang="bg-BG" sz="2000" b="1" i="1"/>
              <a:t>СОУ “Емилиян Станев” – 9а клас</a:t>
            </a:r>
          </a:p>
          <a:p>
            <a:pPr>
              <a:buFont typeface="Wingdings" panose="05000000000000000000" pitchFamily="2" charset="2"/>
              <a:buNone/>
            </a:pPr>
            <a:endParaRPr lang="bg-BG" sz="2000" b="1" i="1"/>
          </a:p>
          <a:p>
            <a:pPr>
              <a:buFont typeface="Wingdings" panose="05000000000000000000" pitchFamily="2" charset="2"/>
              <a:buNone/>
            </a:pPr>
            <a:r>
              <a:rPr lang="bg-BG" sz="2000" b="1" i="1"/>
              <a:t>      “ Спаси един човешки живот, като шофираш предпазливо”</a:t>
            </a:r>
          </a:p>
        </p:txBody>
      </p:sp>
      <p:pic>
        <p:nvPicPr>
          <p:cNvPr id="21508" name="Picture 4" descr="f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32956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youth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0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algn="ctr"/>
            <a:r>
              <a:rPr lang="bg-BG"/>
              <a:t>Медии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7693025" cy="3240088"/>
          </a:xfrm>
        </p:spPr>
        <p:txBody>
          <a:bodyPr/>
          <a:lstStyle/>
          <a:p>
            <a:r>
              <a:rPr lang="bg-BG" sz="2400"/>
              <a:t>Бяхме поканени в студиото на “Видеосат”           Велико Търново.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sz="2400"/>
              <a:t>   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bg-BG" sz="2400">
                <a:hlinkClick r:id="rId2"/>
              </a:rPr>
              <a:t>http://www.youtube.com/watch?v=9A60S7IISHI</a:t>
            </a:r>
            <a:endParaRPr lang="bg-BG" sz="2400"/>
          </a:p>
          <a:p>
            <a:pPr>
              <a:buFont typeface="Wingdings" panose="05000000000000000000" pitchFamily="2" charset="2"/>
              <a:buNone/>
            </a:pPr>
            <a:endParaRPr lang="bg-BG" sz="2400"/>
          </a:p>
          <a:p>
            <a:r>
              <a:rPr lang="bg-BG" sz="2400"/>
              <a:t>На ръководителят ни, Светлана Брънкова, беше взето интервю от общинското радио на Велико Търново.</a:t>
            </a:r>
          </a:p>
          <a:p>
            <a:endParaRPr lang="bg-BG" sz="2400"/>
          </a:p>
        </p:txBody>
      </p:sp>
      <p:pic>
        <p:nvPicPr>
          <p:cNvPr id="22532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youth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/>
              <a:t>Участия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781300"/>
            <a:ext cx="7693025" cy="2952750"/>
          </a:xfrm>
        </p:spPr>
        <p:txBody>
          <a:bodyPr/>
          <a:lstStyle/>
          <a:p>
            <a:r>
              <a:rPr lang="bg-BG"/>
              <a:t>Съдии в състезанието “Мама, татко и аз” проведено в ОУ ”Димитър Благоев”</a:t>
            </a:r>
          </a:p>
          <a:p>
            <a:endParaRPr lang="bg-BG"/>
          </a:p>
          <a:p>
            <a:r>
              <a:rPr lang="bg-BG"/>
              <a:t>Беше проведена среща в “РЗИ” - Велико Търново с представител от “КАТ”.</a:t>
            </a:r>
          </a:p>
          <a:p>
            <a:endParaRPr lang="bg-BG"/>
          </a:p>
          <a:p>
            <a:endParaRPr lang="bg-BG"/>
          </a:p>
          <a:p>
            <a:endParaRPr lang="bg-BG"/>
          </a:p>
          <a:p>
            <a:endParaRPr lang="bg-BG"/>
          </a:p>
        </p:txBody>
      </p:sp>
      <p:pic>
        <p:nvPicPr>
          <p:cNvPr id="23556" name="Picture 1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 descr="yout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24800" cy="1143000"/>
          </a:xfrm>
        </p:spPr>
        <p:txBody>
          <a:bodyPr/>
          <a:lstStyle/>
          <a:p>
            <a:pPr algn="ctr"/>
            <a:r>
              <a:rPr lang="bg-BG" sz="3200"/>
              <a:t>Състезанието </a:t>
            </a:r>
            <a:br>
              <a:rPr lang="bg-BG" sz="3200"/>
            </a:br>
            <a:r>
              <a:rPr lang="bg-BG" sz="3200"/>
              <a:t>“Мама, татко и аз”</a:t>
            </a:r>
          </a:p>
        </p:txBody>
      </p:sp>
      <p:pic>
        <p:nvPicPr>
          <p:cNvPr id="24580" name="Picture 1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69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 descr="youth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76600" y="2362200"/>
            <a:ext cx="5254625" cy="1858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sz="1800"/>
              <a:t>Състезателите</a:t>
            </a:r>
            <a:r>
              <a:rPr lang="en-US" sz="1800"/>
              <a:t> (</a:t>
            </a:r>
            <a:r>
              <a:rPr lang="bg-BG" sz="1800"/>
              <a:t>дете с двама родителя) трябваше да се придвижват по пунктове, които са четири.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sz="1800"/>
              <a:t>От старта до </a:t>
            </a:r>
            <a:r>
              <a:rPr lang="en-US" sz="1800"/>
              <a:t>l </a:t>
            </a:r>
            <a:r>
              <a:rPr lang="bg-BG" sz="1800"/>
              <a:t>пункт, състезателите се придвижват бягайки. Когато стигнат до </a:t>
            </a:r>
            <a:r>
              <a:rPr lang="en-US" sz="1800"/>
              <a:t>l</a:t>
            </a:r>
            <a:r>
              <a:rPr lang="bg-BG" sz="1800"/>
              <a:t> пункт детето трябва да изтегли знак и да го познае.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277495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IMG_01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13225"/>
            <a:ext cx="352742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1564</TotalTime>
  <Words>400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Times New Roman</vt:lpstr>
      <vt:lpstr>Capsules</vt:lpstr>
      <vt:lpstr>PowerPoint Presentation</vt:lpstr>
      <vt:lpstr>Участници </vt:lpstr>
      <vt:lpstr>Светлана Брънкова</vt:lpstr>
      <vt:lpstr>Натали Атанасова</vt:lpstr>
      <vt:lpstr>Виктор Великов</vt:lpstr>
      <vt:lpstr>Михаела Папазова</vt:lpstr>
      <vt:lpstr>Медии</vt:lpstr>
      <vt:lpstr>Участия</vt:lpstr>
      <vt:lpstr>Състезанието  “Мама, татко и аз”</vt:lpstr>
      <vt:lpstr>ll пункт</vt:lpstr>
      <vt:lpstr>Изображения от ll пункт</vt:lpstr>
      <vt:lpstr>lll пункт</vt:lpstr>
      <vt:lpstr>Изображения от lll пункт</vt:lpstr>
      <vt:lpstr>lV пункт</vt:lpstr>
      <vt:lpstr>Изображения от lV пункт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adminwksta</cp:lastModifiedBy>
  <cp:revision>5</cp:revision>
  <dcterms:created xsi:type="dcterms:W3CDTF">2013-12-17T14:40:29Z</dcterms:created>
  <dcterms:modified xsi:type="dcterms:W3CDTF">2013-12-27T07:24:44Z</dcterms:modified>
</cp:coreProperties>
</file>