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4DB9-2EBE-407E-8DD3-ABB5591FE851}" type="datetimeFigureOut">
              <a:rPr lang="bg-BG" smtClean="0"/>
              <a:t>23-11-2013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5C3-7F98-45E1-93FF-6E7976DFA2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86053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4DB9-2EBE-407E-8DD3-ABB5591FE851}" type="datetimeFigureOut">
              <a:rPr lang="bg-BG" smtClean="0"/>
              <a:t>23-11-2013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5C3-7F98-45E1-93FF-6E7976DFA2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64796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4DB9-2EBE-407E-8DD3-ABB5591FE851}" type="datetimeFigureOut">
              <a:rPr lang="bg-BG" smtClean="0"/>
              <a:t>23-11-2013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5C3-7F98-45E1-93FF-6E7976DFA2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9322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4DB9-2EBE-407E-8DD3-ABB5591FE851}" type="datetimeFigureOut">
              <a:rPr lang="bg-BG" smtClean="0"/>
              <a:t>23-11-2013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5C3-7F98-45E1-93FF-6E7976DFA2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0051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4DB9-2EBE-407E-8DD3-ABB5591FE851}" type="datetimeFigureOut">
              <a:rPr lang="bg-BG" smtClean="0"/>
              <a:t>23-11-2013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5C3-7F98-45E1-93FF-6E7976DFA2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029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4DB9-2EBE-407E-8DD3-ABB5591FE851}" type="datetimeFigureOut">
              <a:rPr lang="bg-BG" smtClean="0"/>
              <a:t>23-11-2013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5C3-7F98-45E1-93FF-6E7976DFA2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43102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4DB9-2EBE-407E-8DD3-ABB5591FE851}" type="datetimeFigureOut">
              <a:rPr lang="bg-BG" smtClean="0"/>
              <a:t>23-11-2013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5C3-7F98-45E1-93FF-6E7976DFA2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7810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4DB9-2EBE-407E-8DD3-ABB5591FE851}" type="datetimeFigureOut">
              <a:rPr lang="bg-BG" smtClean="0"/>
              <a:t>23-11-2013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5C3-7F98-45E1-93FF-6E7976DFA2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353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4DB9-2EBE-407E-8DD3-ABB5591FE851}" type="datetimeFigureOut">
              <a:rPr lang="bg-BG" smtClean="0"/>
              <a:t>23-11-2013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5C3-7F98-45E1-93FF-6E7976DFA2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5074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4DB9-2EBE-407E-8DD3-ABB5591FE851}" type="datetimeFigureOut">
              <a:rPr lang="bg-BG" smtClean="0"/>
              <a:t>23-11-2013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5C3-7F98-45E1-93FF-6E7976DFA2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5283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4DB9-2EBE-407E-8DD3-ABB5591FE851}" type="datetimeFigureOut">
              <a:rPr lang="bg-BG" smtClean="0"/>
              <a:t>23-11-2013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25C3-7F98-45E1-93FF-6E7976DFA2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1391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D4DB9-2EBE-407E-8DD3-ABB5591FE851}" type="datetimeFigureOut">
              <a:rPr lang="bg-BG" smtClean="0"/>
              <a:t>23-11-2013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25C3-7F98-45E1-93FF-6E7976DFA2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6258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827584" y="836712"/>
            <a:ext cx="7772400" cy="1470025"/>
          </a:xfrm>
        </p:spPr>
        <p:txBody>
          <a:bodyPr/>
          <a:lstStyle/>
          <a:p>
            <a:r>
              <a:rPr lang="bg-BG" dirty="0" err="1" smtClean="0"/>
              <a:t>Застъпници</a:t>
            </a:r>
            <a:r>
              <a:rPr lang="bg-BG" dirty="0" smtClean="0"/>
              <a:t> за пътна безопасност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752600"/>
          </a:xfrm>
        </p:spPr>
        <p:txBody>
          <a:bodyPr/>
          <a:lstStyle/>
          <a:p>
            <a:r>
              <a:rPr lang="bg-BG" dirty="0" smtClean="0"/>
              <a:t>Викторина: Безопасно движение по пътищата – 15.11.2013г.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8211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Екип на проекта в 90 СОУ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23528" y="1772817"/>
            <a:ext cx="4104456" cy="3960440"/>
          </a:xfrm>
        </p:spPr>
        <p:txBody>
          <a:bodyPr/>
          <a:lstStyle/>
          <a:p>
            <a:r>
              <a:rPr lang="bg-BG" sz="2400" dirty="0"/>
              <a:t> Константин Яворов Георгиев, </a:t>
            </a:r>
          </a:p>
          <a:p>
            <a:r>
              <a:rPr lang="bg-BG" sz="2400" dirty="0"/>
              <a:t> </a:t>
            </a:r>
            <a:r>
              <a:rPr lang="bg-BG" sz="2400" dirty="0" err="1"/>
              <a:t>Сюзан</a:t>
            </a:r>
            <a:r>
              <a:rPr lang="bg-BG" sz="2400" dirty="0"/>
              <a:t> Ружди Ахмедова,</a:t>
            </a:r>
          </a:p>
          <a:p>
            <a:r>
              <a:rPr lang="bg-BG" sz="2400" dirty="0"/>
              <a:t> Ивелина Георгиева Луканова </a:t>
            </a:r>
          </a:p>
          <a:p>
            <a:r>
              <a:rPr lang="bg-BG" sz="2400" dirty="0"/>
              <a:t> Мария Иванова Вълчева</a:t>
            </a:r>
            <a:r>
              <a:rPr lang="bg-BG" sz="2400" dirty="0" smtClean="0"/>
              <a:t>.</a:t>
            </a:r>
          </a:p>
          <a:p>
            <a:r>
              <a:rPr lang="bg-BG" sz="2400" dirty="0" smtClean="0"/>
              <a:t>Йорданка Радева Неделчева - ръководител</a:t>
            </a:r>
            <a:endParaRPr lang="bg-BG" sz="2400" dirty="0"/>
          </a:p>
          <a:p>
            <a:endParaRPr lang="bg-BG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566" y="1772816"/>
            <a:ext cx="4388272" cy="3291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06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Награждаване на екипа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bg-BG" dirty="0" smtClean="0"/>
              <a:t>Наградите връчва г-жа Иванова директор на 90 СОУ</a:t>
            </a:r>
            <a:endParaRPr lang="bg-BG" dirty="0"/>
          </a:p>
        </p:txBody>
      </p:sp>
      <p:pic>
        <p:nvPicPr>
          <p:cNvPr id="5" name="Контейнер за съдържание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916832"/>
            <a:ext cx="3534544" cy="2650907"/>
          </a:xfrm>
        </p:spPr>
      </p:pic>
    </p:spTree>
    <p:extLst>
      <p:ext uri="{BB962C8B-B14F-4D97-AF65-F5344CB8AC3E}">
        <p14:creationId xmlns:p14="http://schemas.microsoft.com/office/powerpoint/2010/main" val="340672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Викторина по </a:t>
            </a:r>
            <a:r>
              <a:rPr lang="bg-BG" dirty="0" smtClean="0"/>
              <a:t>БДП</a:t>
            </a:r>
            <a:r>
              <a:rPr lang="en-US" dirty="0" smtClean="0"/>
              <a:t> – 15</a:t>
            </a:r>
            <a:r>
              <a:rPr lang="bg-BG" dirty="0" smtClean="0"/>
              <a:t>.11.2013г.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bg-BG" dirty="0" smtClean="0"/>
              <a:t>Организиране на викторина по БДП</a:t>
            </a:r>
          </a:p>
          <a:p>
            <a:r>
              <a:rPr lang="bg-BG" dirty="0" smtClean="0"/>
              <a:t> Рекламните материали бяха раздадени като награди за верни отговори</a:t>
            </a:r>
            <a:endParaRPr lang="bg-BG" dirty="0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bg-BG" dirty="0" smtClean="0"/>
              <a:t>Участваха :</a:t>
            </a:r>
          </a:p>
          <a:p>
            <a:r>
              <a:rPr lang="bg-BG" dirty="0" smtClean="0"/>
              <a:t>- 60 ученици </a:t>
            </a:r>
            <a:r>
              <a:rPr lang="bg-BG" dirty="0" smtClean="0"/>
              <a:t>– 3 и 4 клас </a:t>
            </a:r>
            <a:endParaRPr lang="bg-BG" dirty="0" smtClean="0"/>
          </a:p>
          <a:p>
            <a:r>
              <a:rPr lang="bg-BG" dirty="0"/>
              <a:t> </a:t>
            </a:r>
            <a:r>
              <a:rPr lang="bg-BG" dirty="0" smtClean="0"/>
              <a:t>- 4 </a:t>
            </a:r>
            <a:r>
              <a:rPr lang="bg-BG" dirty="0" smtClean="0"/>
              <a:t>преподавателя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 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1485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Популяризиране на проекта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Пред ученици и преподаватели на 3 и 4 </a:t>
            </a:r>
            <a:r>
              <a:rPr lang="bg-BG" dirty="0" smtClean="0"/>
              <a:t>клас – чрез викторина на 15.11.2013г.</a:t>
            </a:r>
            <a:endParaRPr lang="bg-BG" dirty="0" smtClean="0"/>
          </a:p>
          <a:p>
            <a:r>
              <a:rPr lang="bg-BG" dirty="0" smtClean="0"/>
              <a:t>Пред родители – информирани от </a:t>
            </a:r>
            <a:r>
              <a:rPr lang="bg-BG" dirty="0" smtClean="0"/>
              <a:t>децата</a:t>
            </a:r>
          </a:p>
          <a:p>
            <a:r>
              <a:rPr lang="bg-BG" dirty="0" smtClean="0"/>
              <a:t>Пред преподаватели в 90 СОУ</a:t>
            </a:r>
            <a:endParaRPr lang="bg-BG" dirty="0" smtClean="0"/>
          </a:p>
          <a:p>
            <a:r>
              <a:rPr lang="bg-BG" dirty="0" smtClean="0"/>
              <a:t>Публикация в училищен вестник на 90 СОУ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7087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127</Words>
  <Application>Microsoft Office PowerPoint</Application>
  <PresentationFormat>Презентация на цял екран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5</vt:i4>
      </vt:variant>
    </vt:vector>
  </HeadingPairs>
  <TitlesOfParts>
    <vt:vector size="6" baseType="lpstr">
      <vt:lpstr>Office тема</vt:lpstr>
      <vt:lpstr>Застъпници за пътна безопасност</vt:lpstr>
      <vt:lpstr>Екип на проекта в 90 СОУ</vt:lpstr>
      <vt:lpstr>Награждаване на екипа</vt:lpstr>
      <vt:lpstr>Викторина по БДП – 15.11.2013г. </vt:lpstr>
      <vt:lpstr>Популяризиране на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Застъпници за пътна безопасност</dc:title>
  <dc:creator>Victor</dc:creator>
  <cp:lastModifiedBy>Victor</cp:lastModifiedBy>
  <cp:revision>5</cp:revision>
  <dcterms:created xsi:type="dcterms:W3CDTF">2013-11-23T09:44:51Z</dcterms:created>
  <dcterms:modified xsi:type="dcterms:W3CDTF">2013-11-23T10:17:58Z</dcterms:modified>
</cp:coreProperties>
</file>