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91" r:id="rId12"/>
    <p:sldId id="266" r:id="rId13"/>
    <p:sldId id="267" r:id="rId14"/>
    <p:sldId id="268" r:id="rId15"/>
    <p:sldId id="288" r:id="rId16"/>
    <p:sldId id="270" r:id="rId17"/>
    <p:sldId id="269" r:id="rId18"/>
    <p:sldId id="271" r:id="rId19"/>
    <p:sldId id="274" r:id="rId20"/>
    <p:sldId id="275" r:id="rId21"/>
    <p:sldId id="276" r:id="rId22"/>
    <p:sldId id="287" r:id="rId23"/>
    <p:sldId id="292" r:id="rId24"/>
    <p:sldId id="282" r:id="rId25"/>
    <p:sldId id="272" r:id="rId26"/>
    <p:sldId id="273" r:id="rId27"/>
    <p:sldId id="293" r:id="rId28"/>
    <p:sldId id="279" r:id="rId29"/>
    <p:sldId id="290" r:id="rId30"/>
    <p:sldId id="283" r:id="rId31"/>
    <p:sldId id="278" r:id="rId32"/>
    <p:sldId id="289" r:id="rId33"/>
    <p:sldId id="281" r:id="rId34"/>
    <p:sldId id="277" r:id="rId35"/>
    <p:sldId id="280" r:id="rId36"/>
    <p:sldId id="294" r:id="rId37"/>
    <p:sldId id="285" r:id="rId3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318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DED6FB-CF05-4998-860F-CB9B416FA0B7}" type="datetimeFigureOut">
              <a:rPr lang="bg-BG" smtClean="0"/>
              <a:pPr/>
              <a:t>26.10.2012 г.</a:t>
            </a:fld>
            <a:endParaRPr lang="bg-B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E400E1-BB34-4C55-AF40-71C50A9FEDDB}" type="slidenum">
              <a:rPr lang="bg-BG" smtClean="0"/>
              <a:pPr/>
              <a:t>‹#›</a:t>
            </a:fld>
            <a:endParaRPr lang="bg-B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6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89"/>
            <a:ext cx="5111751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42900"/>
            <a:ext cx="7772400" cy="4395978"/>
          </a:xfrm>
        </p:spPr>
        <p:txBody>
          <a:bodyPr>
            <a:normAutofit/>
          </a:bodyPr>
          <a:lstStyle/>
          <a:p>
            <a:r>
              <a:rPr lang="bg-BG" sz="6000" dirty="0" smtClean="0">
                <a:latin typeface="Arial Narrow" pitchFamily="34" charset="0"/>
              </a:rPr>
              <a:t>Колкото по-бързо караш,        толкова по-здраво ще се удариш!!!</a:t>
            </a:r>
            <a:endParaRPr lang="bg-BG" sz="6000" dirty="0">
              <a:latin typeface="Arial Narrow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win\Desktop\Снимки катастрофи\SAM_01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r>
              <a:rPr lang="bg-BG" sz="8000" dirty="0" smtClean="0">
                <a:latin typeface="Arial Narrow" pitchFamily="34" charset="0"/>
              </a:rPr>
              <a:t>Автомобилът – приятел и враг!!!</a:t>
            </a:r>
            <a:endParaRPr lang="bg-BG" sz="8000" dirty="0">
              <a:latin typeface="Arial Narrow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win\Desktop\Снимки катастрофи\bus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win\Desktop\Снимки катастрофи\18-09-2012-13-08-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win\Desktop\Снимки катастрофи\004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r>
              <a:rPr lang="bg-BG" sz="7500" b="1" dirty="0" smtClean="0">
                <a:latin typeface="Arial Narrow" pitchFamily="34" charset="0"/>
              </a:rPr>
              <a:t>За човека</a:t>
            </a:r>
            <a:br>
              <a:rPr lang="bg-BG" sz="7500" b="1" dirty="0" smtClean="0">
                <a:latin typeface="Arial Narrow" pitchFamily="34" charset="0"/>
              </a:rPr>
            </a:br>
            <a:r>
              <a:rPr lang="bg-BG" sz="7500" b="1" dirty="0" smtClean="0">
                <a:latin typeface="Arial Narrow" pitchFamily="34" charset="0"/>
              </a:rPr>
              <a:t> резервни части </a:t>
            </a:r>
            <a:br>
              <a:rPr lang="bg-BG" sz="7500" b="1" dirty="0" smtClean="0">
                <a:latin typeface="Arial Narrow" pitchFamily="34" charset="0"/>
              </a:rPr>
            </a:br>
            <a:r>
              <a:rPr lang="bg-BG" sz="9000" b="1" u="sng" dirty="0" smtClean="0">
                <a:latin typeface="Arial Narrow" pitchFamily="34" charset="0"/>
              </a:rPr>
              <a:t>няма</a:t>
            </a:r>
            <a:r>
              <a:rPr lang="bg-BG" sz="7500" b="1" dirty="0" smtClean="0">
                <a:latin typeface="Arial Narrow" pitchFamily="34" charset="0"/>
              </a:rPr>
              <a:t>! </a:t>
            </a:r>
            <a:endParaRPr lang="bg-BG" sz="7500" dirty="0">
              <a:latin typeface="Arial Narrow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win\Desktop\Снимки катастрофи\katastrofa-1024x7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win\Desktop\Снимки катастрофи\accident98_car_crash_3_fre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win\Desktop\Снимки катастрофи\Gemballa_GT_Crash_MotorAuthority_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win\Desktop\Снимки катастрофи\13453825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114800" y="0"/>
            <a:ext cx="5029200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bg-BG" sz="40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Не се изживявай като състезател на пътя!</a:t>
            </a:r>
            <a:endParaRPr lang="bg-BG" sz="40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win\Desktop\Снимки катастрофи\22-03-12-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17885"/>
            <a:ext cx="9753600" cy="557927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win\Desktop\Снимки катастрофи\DSC_03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win\Desktop\Снимки катастрофи\P11308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win\Desktop\Снимки катастрофи\pojar avto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r>
              <a:rPr lang="bg-BG" sz="8000" dirty="0" smtClean="0">
                <a:latin typeface="Arial Narrow" pitchFamily="34" charset="0"/>
              </a:rPr>
              <a:t>Не правете </a:t>
            </a:r>
            <a:br>
              <a:rPr lang="bg-BG" sz="8000" dirty="0" smtClean="0">
                <a:latin typeface="Arial Narrow" pitchFamily="34" charset="0"/>
              </a:rPr>
            </a:br>
            <a:r>
              <a:rPr lang="bg-BG" sz="8000" dirty="0" smtClean="0">
                <a:latin typeface="Arial Narrow" pitchFamily="34" charset="0"/>
              </a:rPr>
              <a:t>като тях!!!</a:t>
            </a:r>
            <a:endParaRPr lang="bg-BG" sz="8000" dirty="0">
              <a:latin typeface="Arial Narrow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win\Desktop\Снимки катастрофи\DSC005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win\Desktop\Снимки катастрофи\IMGP63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win\Desktop\Снимки катастрофи\1787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r>
              <a:rPr lang="bg-BG" sz="7500" dirty="0" smtClean="0">
                <a:latin typeface="Arial Narrow" pitchFamily="34" charset="0"/>
              </a:rPr>
              <a:t>Човекът е най-крехкият участник в движението на пътя!!!</a:t>
            </a:r>
            <a:endParaRPr lang="bg-BG" sz="7500" dirty="0">
              <a:latin typeface="Arial Narrow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win\Desktop\Снимки катастрофи\10-07 katastr 2-7512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r>
              <a:rPr lang="bg-BG" sz="7000" dirty="0" smtClean="0">
                <a:latin typeface="Arial Narrow" pitchFamily="34" charset="0"/>
              </a:rPr>
              <a:t>Секунда невнимание – цял живот страдание!!!</a:t>
            </a:r>
            <a:endParaRPr lang="bg-BG" sz="7000" dirty="0">
              <a:latin typeface="Arial Narrow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win\Desktop\Снимки катастрофи\13053168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win\Desktop\Снимки катастрофи\pic_0040_16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win\Desktop\Снимки катастрофи\1(1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3790950"/>
          </a:xfrm>
        </p:spPr>
        <p:txBody>
          <a:bodyPr>
            <a:normAutofit/>
          </a:bodyPr>
          <a:lstStyle/>
          <a:p>
            <a:r>
              <a:rPr lang="bg-BG" sz="8000" dirty="0" smtClean="0">
                <a:latin typeface="Arial Narrow" pitchFamily="34" charset="0"/>
              </a:rPr>
              <a:t>  Можеше да не се стига до тук!!!</a:t>
            </a:r>
            <a:endParaRPr lang="bg-BG" sz="8000" dirty="0">
              <a:latin typeface="Arial Narrow" pitchFamily="34" charset="0"/>
            </a:endParaRPr>
          </a:p>
        </p:txBody>
      </p:sp>
      <p:pic>
        <p:nvPicPr>
          <p:cNvPr id="32774" name="Picture 6" descr="C:\Users\win\Desktop\Снимки катастрофи\Без имеuhfsuibvubgn ufyb h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3638550"/>
            <a:ext cx="7164387" cy="13335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win\Desktop\Снимки катастрофи\изтеглен файл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514349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C:\Users\win\Desktop\Снимки катастрофи\Без име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806"/>
            <a:ext cx="9143999" cy="513477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win\Desktop\Снимки катастрофи\ksf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133351"/>
            <a:ext cx="9144000" cy="63094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bg-BG" sz="35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Не винаги има втора възможност!</a:t>
            </a:r>
            <a:endParaRPr lang="bg-BG" sz="35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r>
              <a:rPr lang="bg-BG" sz="7000" dirty="0" smtClean="0">
                <a:latin typeface="Arial Narrow" pitchFamily="34" charset="0"/>
              </a:rPr>
              <a:t>Животът е в твоите ръце!</a:t>
            </a:r>
            <a:br>
              <a:rPr lang="bg-BG" sz="7000" dirty="0" smtClean="0">
                <a:latin typeface="Arial Narrow" pitchFamily="34" charset="0"/>
              </a:rPr>
            </a:br>
            <a:endParaRPr lang="bg-BG" sz="7000" dirty="0">
              <a:latin typeface="Arial Narrow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win\Desktop\Снимки катастрофи\Bezopasni-ulici-za-Val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45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Карай умно! Стигни жив!</a:t>
            </a:r>
            <a:endParaRPr lang="bg-BG" sz="45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win\Desktop\Снимки катастрофи\221120115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win\Desktop\Снимки катастрофи\dsc00456gw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win\Desktop\Снимки катастрофи\katastrof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win\Desktop\Снимки катастрофи\katastrofa_tsar_boris_iii_sofia-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win\Desktop\Снимки катастрофи\photo_verybig_4803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win\Desktop\Снимки катастрофи\somat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193</TotalTime>
  <Words>71</Words>
  <Application>Microsoft Office PowerPoint</Application>
  <PresentationFormat>On-screen Show (16:9)</PresentationFormat>
  <Paragraphs>11</Paragraphs>
  <Slides>37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Колкото по-бързо караш,        толкова по-здраво ще се удариш!!!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Автомобилът – приятел и враг!!!</vt:lpstr>
      <vt:lpstr>Slide 12</vt:lpstr>
      <vt:lpstr>Slide 13</vt:lpstr>
      <vt:lpstr>Slide 14</vt:lpstr>
      <vt:lpstr>За човека  резервни части  няма! 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Не правете  като тях!!!</vt:lpstr>
      <vt:lpstr>Slide 24</vt:lpstr>
      <vt:lpstr>Slide 25</vt:lpstr>
      <vt:lpstr>Slide 26</vt:lpstr>
      <vt:lpstr>Човекът е най-крехкият участник в движението на пътя!!!</vt:lpstr>
      <vt:lpstr>Slide 28</vt:lpstr>
      <vt:lpstr>Секунда невнимание – цял живот страдание!!!</vt:lpstr>
      <vt:lpstr>Slide 30</vt:lpstr>
      <vt:lpstr>Slide 31</vt:lpstr>
      <vt:lpstr>  Можеше да не се стига до тук!!!</vt:lpstr>
      <vt:lpstr>Slide 33</vt:lpstr>
      <vt:lpstr>Slide 34</vt:lpstr>
      <vt:lpstr>Slide 35</vt:lpstr>
      <vt:lpstr>Животът е в твоите ръце! </vt:lpstr>
      <vt:lpstr>Slide 37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Колкото по-бързо караш,        толкова по-здраво ще се удариш!!!</dc:title>
  <dc:creator>win</dc:creator>
  <cp:lastModifiedBy>win</cp:lastModifiedBy>
  <cp:revision>24</cp:revision>
  <dcterms:created xsi:type="dcterms:W3CDTF">2006-08-16T00:00:00Z</dcterms:created>
  <dcterms:modified xsi:type="dcterms:W3CDTF">2012-10-26T10:21:22Z</dcterms:modified>
</cp:coreProperties>
</file>